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Dynapuff SemiCondensed Bold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68036" y="0"/>
            <a:ext cx="10594623" cy="10440519"/>
          </a:xfrm>
          <a:custGeom>
            <a:avLst/>
            <a:gdLst/>
            <a:ahLst/>
            <a:cxnLst/>
            <a:rect r="r" b="b" t="t" l="l"/>
            <a:pathLst>
              <a:path h="10440519" w="10594623">
                <a:moveTo>
                  <a:pt x="0" y="0"/>
                </a:moveTo>
                <a:lnTo>
                  <a:pt x="10594623" y="0"/>
                </a:lnTo>
                <a:lnTo>
                  <a:pt x="10594623" y="10440519"/>
                </a:lnTo>
                <a:lnTo>
                  <a:pt x="0" y="10440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14103" y="3385268"/>
            <a:ext cx="9863211" cy="367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8"/>
              </a:lnSpc>
            </a:pPr>
            <a:r>
              <a:rPr lang="en-US" b="true" sz="13325" spc="-373">
                <a:solidFill>
                  <a:srgbClr val="FFFBF2"/>
                </a:solidFill>
                <a:latin typeface="Dynapuff SemiCondensed Bold"/>
                <a:ea typeface="Dynapuff SemiCondensed Bold"/>
                <a:cs typeface="Dynapuff SemiCondensed Bold"/>
                <a:sym typeface="Dynapuff SemiCondensed Bold"/>
              </a:rPr>
              <a:t>ROAST LAB</a:t>
            </a:r>
          </a:p>
          <a:p>
            <a:pPr algn="l">
              <a:lnSpc>
                <a:spcPts val="14258"/>
              </a:lnSpc>
            </a:pPr>
            <a:r>
              <a:rPr lang="en-US" b="true" sz="13325" spc="-373">
                <a:solidFill>
                  <a:srgbClr val="FFFBF2"/>
                </a:solidFill>
                <a:latin typeface="Dynapuff SemiCondensed Bold"/>
                <a:ea typeface="Dynapuff SemiCondensed Bold"/>
                <a:cs typeface="Dynapuff SemiCondensed Bold"/>
                <a:sym typeface="Dynapuff SemiCondensed Bold"/>
              </a:rPr>
              <a:t>MOODBOARD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7712" y="992692"/>
            <a:ext cx="6577335" cy="8301616"/>
          </a:xfrm>
          <a:custGeom>
            <a:avLst/>
            <a:gdLst/>
            <a:ahLst/>
            <a:cxnLst/>
            <a:rect r="r" b="b" t="t" l="l"/>
            <a:pathLst>
              <a:path h="8301616" w="6577335">
                <a:moveTo>
                  <a:pt x="0" y="0"/>
                </a:moveTo>
                <a:lnTo>
                  <a:pt x="6577335" y="0"/>
                </a:lnTo>
                <a:lnTo>
                  <a:pt x="6577335" y="8301616"/>
                </a:lnTo>
                <a:lnTo>
                  <a:pt x="0" y="830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085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40267" y="992692"/>
            <a:ext cx="5387625" cy="5684113"/>
          </a:xfrm>
          <a:custGeom>
            <a:avLst/>
            <a:gdLst/>
            <a:ahLst/>
            <a:cxnLst/>
            <a:rect r="r" b="b" t="t" l="l"/>
            <a:pathLst>
              <a:path h="5684113" w="5387625">
                <a:moveTo>
                  <a:pt x="0" y="0"/>
                </a:moveTo>
                <a:lnTo>
                  <a:pt x="5387625" y="0"/>
                </a:lnTo>
                <a:lnTo>
                  <a:pt x="5387625" y="5684112"/>
                </a:lnTo>
                <a:lnTo>
                  <a:pt x="0" y="568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533" t="-279320" r="0" b="-71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2953" y="5421605"/>
            <a:ext cx="4122901" cy="3836695"/>
          </a:xfrm>
          <a:custGeom>
            <a:avLst/>
            <a:gdLst/>
            <a:ahLst/>
            <a:cxnLst/>
            <a:rect r="r" b="b" t="t" l="l"/>
            <a:pathLst>
              <a:path h="3836695" w="4122901">
                <a:moveTo>
                  <a:pt x="0" y="0"/>
                </a:moveTo>
                <a:lnTo>
                  <a:pt x="4122902" y="0"/>
                </a:lnTo>
                <a:lnTo>
                  <a:pt x="4122902" y="3836695"/>
                </a:lnTo>
                <a:lnTo>
                  <a:pt x="0" y="3836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0034" r="-98929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82848" y="766889"/>
            <a:ext cx="13322304" cy="8753222"/>
          </a:xfrm>
          <a:custGeom>
            <a:avLst/>
            <a:gdLst/>
            <a:ahLst/>
            <a:cxnLst/>
            <a:rect r="r" b="b" t="t" l="l"/>
            <a:pathLst>
              <a:path h="8753222" w="13322304">
                <a:moveTo>
                  <a:pt x="0" y="0"/>
                </a:moveTo>
                <a:lnTo>
                  <a:pt x="13322304" y="0"/>
                </a:lnTo>
                <a:lnTo>
                  <a:pt x="13322304" y="8753222"/>
                </a:lnTo>
                <a:lnTo>
                  <a:pt x="0" y="8753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7878" y="5715393"/>
            <a:ext cx="7751655" cy="3753016"/>
          </a:xfrm>
          <a:custGeom>
            <a:avLst/>
            <a:gdLst/>
            <a:ahLst/>
            <a:cxnLst/>
            <a:rect r="r" b="b" t="t" l="l"/>
            <a:pathLst>
              <a:path h="3753016" w="7751655">
                <a:moveTo>
                  <a:pt x="0" y="0"/>
                </a:moveTo>
                <a:lnTo>
                  <a:pt x="7751655" y="0"/>
                </a:lnTo>
                <a:lnTo>
                  <a:pt x="7751655" y="3753015"/>
                </a:lnTo>
                <a:lnTo>
                  <a:pt x="0" y="3753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556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94926" y="818592"/>
            <a:ext cx="6885196" cy="8649816"/>
          </a:xfrm>
          <a:custGeom>
            <a:avLst/>
            <a:gdLst/>
            <a:ahLst/>
            <a:cxnLst/>
            <a:rect r="r" b="b" t="t" l="l"/>
            <a:pathLst>
              <a:path h="8649816" w="6885196">
                <a:moveTo>
                  <a:pt x="0" y="0"/>
                </a:moveTo>
                <a:lnTo>
                  <a:pt x="6885196" y="0"/>
                </a:lnTo>
                <a:lnTo>
                  <a:pt x="6885196" y="8649816"/>
                </a:lnTo>
                <a:lnTo>
                  <a:pt x="0" y="864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962" t="-99517" r="0" b="-8642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7878" y="818592"/>
            <a:ext cx="7751655" cy="4535016"/>
          </a:xfrm>
          <a:custGeom>
            <a:avLst/>
            <a:gdLst/>
            <a:ahLst/>
            <a:cxnLst/>
            <a:rect r="r" b="b" t="t" l="l"/>
            <a:pathLst>
              <a:path h="4535016" w="7751655">
                <a:moveTo>
                  <a:pt x="0" y="0"/>
                </a:moveTo>
                <a:lnTo>
                  <a:pt x="7751655" y="0"/>
                </a:lnTo>
                <a:lnTo>
                  <a:pt x="7751655" y="4535016"/>
                </a:lnTo>
                <a:lnTo>
                  <a:pt x="0" y="453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2529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2877" y="526156"/>
            <a:ext cx="14702245" cy="9234687"/>
          </a:xfrm>
          <a:custGeom>
            <a:avLst/>
            <a:gdLst/>
            <a:ahLst/>
            <a:cxnLst/>
            <a:rect r="r" b="b" t="t" l="l"/>
            <a:pathLst>
              <a:path h="9234687" w="14702245">
                <a:moveTo>
                  <a:pt x="0" y="0"/>
                </a:moveTo>
                <a:lnTo>
                  <a:pt x="14702246" y="0"/>
                </a:lnTo>
                <a:lnTo>
                  <a:pt x="14702246" y="9234688"/>
                </a:lnTo>
                <a:lnTo>
                  <a:pt x="0" y="9234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" t="-3202" r="0" b="-3202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2120" y="923876"/>
            <a:ext cx="10663760" cy="8439247"/>
          </a:xfrm>
          <a:custGeom>
            <a:avLst/>
            <a:gdLst/>
            <a:ahLst/>
            <a:cxnLst/>
            <a:rect r="r" b="b" t="t" l="l"/>
            <a:pathLst>
              <a:path h="8439247" w="10663760">
                <a:moveTo>
                  <a:pt x="0" y="0"/>
                </a:moveTo>
                <a:lnTo>
                  <a:pt x="10663760" y="0"/>
                </a:lnTo>
                <a:lnTo>
                  <a:pt x="10663760" y="8439248"/>
                </a:lnTo>
                <a:lnTo>
                  <a:pt x="0" y="8439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12609" y="673709"/>
            <a:ext cx="6662783" cy="8939583"/>
          </a:xfrm>
          <a:custGeom>
            <a:avLst/>
            <a:gdLst/>
            <a:ahLst/>
            <a:cxnLst/>
            <a:rect r="r" b="b" t="t" l="l"/>
            <a:pathLst>
              <a:path h="8939583" w="6662783">
                <a:moveTo>
                  <a:pt x="0" y="0"/>
                </a:moveTo>
                <a:lnTo>
                  <a:pt x="6662782" y="0"/>
                </a:lnTo>
                <a:lnTo>
                  <a:pt x="6662782" y="8939582"/>
                </a:lnTo>
                <a:lnTo>
                  <a:pt x="0" y="8939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4895" y="639652"/>
            <a:ext cx="10018210" cy="9007696"/>
          </a:xfrm>
          <a:custGeom>
            <a:avLst/>
            <a:gdLst/>
            <a:ahLst/>
            <a:cxnLst/>
            <a:rect r="r" b="b" t="t" l="l"/>
            <a:pathLst>
              <a:path h="9007696" w="10018210">
                <a:moveTo>
                  <a:pt x="0" y="0"/>
                </a:moveTo>
                <a:lnTo>
                  <a:pt x="10018210" y="0"/>
                </a:lnTo>
                <a:lnTo>
                  <a:pt x="10018210" y="9007696"/>
                </a:lnTo>
                <a:lnTo>
                  <a:pt x="0" y="9007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57163" y="814257"/>
            <a:ext cx="7373674" cy="8658487"/>
          </a:xfrm>
          <a:custGeom>
            <a:avLst/>
            <a:gdLst/>
            <a:ahLst/>
            <a:cxnLst/>
            <a:rect r="r" b="b" t="t" l="l"/>
            <a:pathLst>
              <a:path h="8658487" w="7373674">
                <a:moveTo>
                  <a:pt x="0" y="0"/>
                </a:moveTo>
                <a:lnTo>
                  <a:pt x="7373674" y="0"/>
                </a:lnTo>
                <a:lnTo>
                  <a:pt x="7373674" y="8658486"/>
                </a:lnTo>
                <a:lnTo>
                  <a:pt x="0" y="865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369" r="0" b="-45387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8730" y="772039"/>
            <a:ext cx="7220940" cy="4184050"/>
          </a:xfrm>
          <a:custGeom>
            <a:avLst/>
            <a:gdLst/>
            <a:ahLst/>
            <a:cxnLst/>
            <a:rect r="r" b="b" t="t" l="l"/>
            <a:pathLst>
              <a:path h="4184050" w="7220940">
                <a:moveTo>
                  <a:pt x="0" y="0"/>
                </a:moveTo>
                <a:lnTo>
                  <a:pt x="7220940" y="0"/>
                </a:lnTo>
                <a:lnTo>
                  <a:pt x="7220940" y="4184050"/>
                </a:lnTo>
                <a:lnTo>
                  <a:pt x="0" y="418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681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8730" y="5295753"/>
            <a:ext cx="7220940" cy="4219208"/>
          </a:xfrm>
          <a:custGeom>
            <a:avLst/>
            <a:gdLst/>
            <a:ahLst/>
            <a:cxnLst/>
            <a:rect r="r" b="b" t="t" l="l"/>
            <a:pathLst>
              <a:path h="4219208" w="7220940">
                <a:moveTo>
                  <a:pt x="0" y="0"/>
                </a:moveTo>
                <a:lnTo>
                  <a:pt x="7220940" y="0"/>
                </a:lnTo>
                <a:lnTo>
                  <a:pt x="7220940" y="4219208"/>
                </a:lnTo>
                <a:lnTo>
                  <a:pt x="0" y="4219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425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94661" y="772039"/>
            <a:ext cx="8164639" cy="8742922"/>
          </a:xfrm>
          <a:custGeom>
            <a:avLst/>
            <a:gdLst/>
            <a:ahLst/>
            <a:cxnLst/>
            <a:rect r="r" b="b" t="t" l="l"/>
            <a:pathLst>
              <a:path h="8742922" w="8164639">
                <a:moveTo>
                  <a:pt x="0" y="0"/>
                </a:moveTo>
                <a:lnTo>
                  <a:pt x="8164639" y="0"/>
                </a:lnTo>
                <a:lnTo>
                  <a:pt x="8164639" y="8742922"/>
                </a:lnTo>
                <a:lnTo>
                  <a:pt x="0" y="874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7798" r="-103828" b="-120594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97914" y="1915594"/>
            <a:ext cx="7749964" cy="7342706"/>
          </a:xfrm>
          <a:custGeom>
            <a:avLst/>
            <a:gdLst/>
            <a:ahLst/>
            <a:cxnLst/>
            <a:rect r="r" b="b" t="t" l="l"/>
            <a:pathLst>
              <a:path h="7342706" w="7749964">
                <a:moveTo>
                  <a:pt x="0" y="0"/>
                </a:moveTo>
                <a:lnTo>
                  <a:pt x="7749965" y="0"/>
                </a:lnTo>
                <a:lnTo>
                  <a:pt x="7749965" y="7342706"/>
                </a:lnTo>
                <a:lnTo>
                  <a:pt x="0" y="7342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76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0823" y="1028700"/>
            <a:ext cx="5999262" cy="6057090"/>
          </a:xfrm>
          <a:custGeom>
            <a:avLst/>
            <a:gdLst/>
            <a:ahLst/>
            <a:cxnLst/>
            <a:rect r="r" b="b" t="t" l="l"/>
            <a:pathLst>
              <a:path h="6057090" w="5999262">
                <a:moveTo>
                  <a:pt x="0" y="0"/>
                </a:moveTo>
                <a:lnTo>
                  <a:pt x="5999263" y="0"/>
                </a:lnTo>
                <a:lnTo>
                  <a:pt x="5999263" y="6057090"/>
                </a:lnTo>
                <a:lnTo>
                  <a:pt x="0" y="6057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944" t="-137334" r="0" b="-1436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41568" y="565303"/>
            <a:ext cx="7302432" cy="3892929"/>
          </a:xfrm>
          <a:custGeom>
            <a:avLst/>
            <a:gdLst/>
            <a:ahLst/>
            <a:cxnLst/>
            <a:rect r="r" b="b" t="t" l="l"/>
            <a:pathLst>
              <a:path h="3892929" w="7302432">
                <a:moveTo>
                  <a:pt x="0" y="0"/>
                </a:moveTo>
                <a:lnTo>
                  <a:pt x="7302432" y="0"/>
                </a:lnTo>
                <a:lnTo>
                  <a:pt x="7302432" y="3892928"/>
                </a:lnTo>
                <a:lnTo>
                  <a:pt x="0" y="3892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2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41906" y="565303"/>
            <a:ext cx="6448906" cy="9156395"/>
          </a:xfrm>
          <a:custGeom>
            <a:avLst/>
            <a:gdLst/>
            <a:ahLst/>
            <a:cxnLst/>
            <a:rect r="r" b="b" t="t" l="l"/>
            <a:pathLst>
              <a:path h="9156395" w="6448906">
                <a:moveTo>
                  <a:pt x="0" y="0"/>
                </a:moveTo>
                <a:lnTo>
                  <a:pt x="6448906" y="0"/>
                </a:lnTo>
                <a:lnTo>
                  <a:pt x="6448906" y="9156394"/>
                </a:lnTo>
                <a:lnTo>
                  <a:pt x="0" y="915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41568" y="4850102"/>
            <a:ext cx="7302432" cy="4871595"/>
          </a:xfrm>
          <a:custGeom>
            <a:avLst/>
            <a:gdLst/>
            <a:ahLst/>
            <a:cxnLst/>
            <a:rect r="r" b="b" t="t" l="l"/>
            <a:pathLst>
              <a:path h="4871595" w="7302432">
                <a:moveTo>
                  <a:pt x="0" y="0"/>
                </a:moveTo>
                <a:lnTo>
                  <a:pt x="7302432" y="0"/>
                </a:lnTo>
                <a:lnTo>
                  <a:pt x="7302432" y="4871595"/>
                </a:lnTo>
                <a:lnTo>
                  <a:pt x="0" y="4871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3295" y="1217453"/>
            <a:ext cx="14461410" cy="7852094"/>
          </a:xfrm>
          <a:custGeom>
            <a:avLst/>
            <a:gdLst/>
            <a:ahLst/>
            <a:cxnLst/>
            <a:rect r="r" b="b" t="t" l="l"/>
            <a:pathLst>
              <a:path h="7852094" w="14461410">
                <a:moveTo>
                  <a:pt x="0" y="0"/>
                </a:moveTo>
                <a:lnTo>
                  <a:pt x="14461410" y="0"/>
                </a:lnTo>
                <a:lnTo>
                  <a:pt x="14461410" y="7852094"/>
                </a:lnTo>
                <a:lnTo>
                  <a:pt x="0" y="7852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3105" y="790502"/>
            <a:ext cx="4484036" cy="8705995"/>
          </a:xfrm>
          <a:custGeom>
            <a:avLst/>
            <a:gdLst/>
            <a:ahLst/>
            <a:cxnLst/>
            <a:rect r="r" b="b" t="t" l="l"/>
            <a:pathLst>
              <a:path h="8705995" w="4484036">
                <a:moveTo>
                  <a:pt x="0" y="0"/>
                </a:moveTo>
                <a:lnTo>
                  <a:pt x="4484037" y="0"/>
                </a:lnTo>
                <a:lnTo>
                  <a:pt x="4484037" y="8705996"/>
                </a:lnTo>
                <a:lnTo>
                  <a:pt x="0" y="8705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915" t="-4826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91963" y="826606"/>
            <a:ext cx="4422932" cy="3474559"/>
          </a:xfrm>
          <a:custGeom>
            <a:avLst/>
            <a:gdLst/>
            <a:ahLst/>
            <a:cxnLst/>
            <a:rect r="r" b="b" t="t" l="l"/>
            <a:pathLst>
              <a:path h="3474559" w="4422932">
                <a:moveTo>
                  <a:pt x="0" y="0"/>
                </a:moveTo>
                <a:lnTo>
                  <a:pt x="4422932" y="0"/>
                </a:lnTo>
                <a:lnTo>
                  <a:pt x="4422932" y="3474560"/>
                </a:lnTo>
                <a:lnTo>
                  <a:pt x="0" y="3474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8647" b="-20292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84164" y="826606"/>
            <a:ext cx="6176976" cy="8669892"/>
          </a:xfrm>
          <a:custGeom>
            <a:avLst/>
            <a:gdLst/>
            <a:ahLst/>
            <a:cxnLst/>
            <a:rect r="r" b="b" t="t" l="l"/>
            <a:pathLst>
              <a:path h="8669892" w="6176976">
                <a:moveTo>
                  <a:pt x="0" y="0"/>
                </a:moveTo>
                <a:lnTo>
                  <a:pt x="6176977" y="0"/>
                </a:lnTo>
                <a:lnTo>
                  <a:pt x="6176977" y="8669892"/>
                </a:lnTo>
                <a:lnTo>
                  <a:pt x="0" y="8669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31" t="-168301" r="-149448" b="-60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91963" y="4589299"/>
            <a:ext cx="4422932" cy="4907198"/>
          </a:xfrm>
          <a:custGeom>
            <a:avLst/>
            <a:gdLst/>
            <a:ahLst/>
            <a:cxnLst/>
            <a:rect r="r" b="b" t="t" l="l"/>
            <a:pathLst>
              <a:path h="4907198" w="4422932">
                <a:moveTo>
                  <a:pt x="0" y="0"/>
                </a:moveTo>
                <a:lnTo>
                  <a:pt x="4422932" y="0"/>
                </a:lnTo>
                <a:lnTo>
                  <a:pt x="4422932" y="4907199"/>
                </a:lnTo>
                <a:lnTo>
                  <a:pt x="0" y="4907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2800" t="-110613" r="-42157" b="-445035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45950" y="545003"/>
            <a:ext cx="6596100" cy="9196994"/>
          </a:xfrm>
          <a:custGeom>
            <a:avLst/>
            <a:gdLst/>
            <a:ahLst/>
            <a:cxnLst/>
            <a:rect r="r" b="b" t="t" l="l"/>
            <a:pathLst>
              <a:path h="9196994" w="6596100">
                <a:moveTo>
                  <a:pt x="0" y="0"/>
                </a:moveTo>
                <a:lnTo>
                  <a:pt x="6596100" y="0"/>
                </a:lnTo>
                <a:lnTo>
                  <a:pt x="6596100" y="9196994"/>
                </a:lnTo>
                <a:lnTo>
                  <a:pt x="0" y="9196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216" t="-10519" r="0" b="-16081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52185" y="647979"/>
            <a:ext cx="7983629" cy="8991041"/>
          </a:xfrm>
          <a:custGeom>
            <a:avLst/>
            <a:gdLst/>
            <a:ahLst/>
            <a:cxnLst/>
            <a:rect r="r" b="b" t="t" l="l"/>
            <a:pathLst>
              <a:path h="8991041" w="7983629">
                <a:moveTo>
                  <a:pt x="0" y="0"/>
                </a:moveTo>
                <a:lnTo>
                  <a:pt x="7983630" y="0"/>
                </a:lnTo>
                <a:lnTo>
                  <a:pt x="7983630" y="8991042"/>
                </a:lnTo>
                <a:lnTo>
                  <a:pt x="0" y="8991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994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01898" y="1001398"/>
            <a:ext cx="8284204" cy="8284204"/>
          </a:xfrm>
          <a:custGeom>
            <a:avLst/>
            <a:gdLst/>
            <a:ahLst/>
            <a:cxnLst/>
            <a:rect r="r" b="b" t="t" l="l"/>
            <a:pathLst>
              <a:path h="8284204" w="8284204">
                <a:moveTo>
                  <a:pt x="0" y="0"/>
                </a:moveTo>
                <a:lnTo>
                  <a:pt x="8284204" y="0"/>
                </a:lnTo>
                <a:lnTo>
                  <a:pt x="8284204" y="8284204"/>
                </a:lnTo>
                <a:lnTo>
                  <a:pt x="0" y="8284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0285" y="719502"/>
            <a:ext cx="11787430" cy="8847995"/>
          </a:xfrm>
          <a:custGeom>
            <a:avLst/>
            <a:gdLst/>
            <a:ahLst/>
            <a:cxnLst/>
            <a:rect r="r" b="b" t="t" l="l"/>
            <a:pathLst>
              <a:path h="8847995" w="11787430">
                <a:moveTo>
                  <a:pt x="0" y="0"/>
                </a:moveTo>
                <a:lnTo>
                  <a:pt x="11787430" y="0"/>
                </a:lnTo>
                <a:lnTo>
                  <a:pt x="11787430" y="8847996"/>
                </a:lnTo>
                <a:lnTo>
                  <a:pt x="0" y="8847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68036" y="0"/>
            <a:ext cx="10594623" cy="10440519"/>
          </a:xfrm>
          <a:custGeom>
            <a:avLst/>
            <a:gdLst/>
            <a:ahLst/>
            <a:cxnLst/>
            <a:rect r="r" b="b" t="t" l="l"/>
            <a:pathLst>
              <a:path h="10440519" w="10594623">
                <a:moveTo>
                  <a:pt x="0" y="0"/>
                </a:moveTo>
                <a:lnTo>
                  <a:pt x="10594623" y="0"/>
                </a:lnTo>
                <a:lnTo>
                  <a:pt x="10594623" y="10440519"/>
                </a:lnTo>
                <a:lnTo>
                  <a:pt x="0" y="10440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96089" y="4290344"/>
            <a:ext cx="9863211" cy="186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8"/>
              </a:lnSpc>
            </a:pPr>
            <a:r>
              <a:rPr lang="en-US" b="true" sz="13325" spc="-373">
                <a:solidFill>
                  <a:srgbClr val="FFFBF2"/>
                </a:solidFill>
                <a:latin typeface="Dynapuff SemiCondensed Bold"/>
                <a:ea typeface="Dynapuff SemiCondensed Bold"/>
                <a:cs typeface="Dynapuff SemiCondensed Bold"/>
                <a:sym typeface="Dynapuff SemiCondensed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11157" y="717225"/>
            <a:ext cx="11065686" cy="8852549"/>
          </a:xfrm>
          <a:custGeom>
            <a:avLst/>
            <a:gdLst/>
            <a:ahLst/>
            <a:cxnLst/>
            <a:rect r="r" b="b" t="t" l="l"/>
            <a:pathLst>
              <a:path h="8852549" w="11065686">
                <a:moveTo>
                  <a:pt x="0" y="0"/>
                </a:moveTo>
                <a:lnTo>
                  <a:pt x="11065686" y="0"/>
                </a:lnTo>
                <a:lnTo>
                  <a:pt x="11065686" y="8852550"/>
                </a:lnTo>
                <a:lnTo>
                  <a:pt x="0" y="8852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7192" y="637612"/>
            <a:ext cx="6897769" cy="9011776"/>
          </a:xfrm>
          <a:custGeom>
            <a:avLst/>
            <a:gdLst/>
            <a:ahLst/>
            <a:cxnLst/>
            <a:rect r="r" b="b" t="t" l="l"/>
            <a:pathLst>
              <a:path h="9011776" w="6897769">
                <a:moveTo>
                  <a:pt x="0" y="0"/>
                </a:moveTo>
                <a:lnTo>
                  <a:pt x="6897769" y="0"/>
                </a:lnTo>
                <a:lnTo>
                  <a:pt x="6897769" y="9011776"/>
                </a:lnTo>
                <a:lnTo>
                  <a:pt x="0" y="9011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651" t="-38580" r="-4206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33318" y="637612"/>
            <a:ext cx="7227490" cy="9011776"/>
          </a:xfrm>
          <a:custGeom>
            <a:avLst/>
            <a:gdLst/>
            <a:ahLst/>
            <a:cxnLst/>
            <a:rect r="r" b="b" t="t" l="l"/>
            <a:pathLst>
              <a:path h="9011776" w="7227490">
                <a:moveTo>
                  <a:pt x="0" y="0"/>
                </a:moveTo>
                <a:lnTo>
                  <a:pt x="7227490" y="0"/>
                </a:lnTo>
                <a:lnTo>
                  <a:pt x="7227490" y="9011776"/>
                </a:lnTo>
                <a:lnTo>
                  <a:pt x="0" y="901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36593" y="868990"/>
            <a:ext cx="9414815" cy="8549021"/>
          </a:xfrm>
          <a:custGeom>
            <a:avLst/>
            <a:gdLst/>
            <a:ahLst/>
            <a:cxnLst/>
            <a:rect r="r" b="b" t="t" l="l"/>
            <a:pathLst>
              <a:path h="8549021" w="9414815">
                <a:moveTo>
                  <a:pt x="0" y="0"/>
                </a:moveTo>
                <a:lnTo>
                  <a:pt x="9414814" y="0"/>
                </a:lnTo>
                <a:lnTo>
                  <a:pt x="9414814" y="8549020"/>
                </a:lnTo>
                <a:lnTo>
                  <a:pt x="0" y="8549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79" t="-3810" r="-9341" b="-9906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3078" y="3748137"/>
            <a:ext cx="5906222" cy="5510163"/>
          </a:xfrm>
          <a:custGeom>
            <a:avLst/>
            <a:gdLst/>
            <a:ahLst/>
            <a:cxnLst/>
            <a:rect r="r" b="b" t="t" l="l"/>
            <a:pathLst>
              <a:path h="5510163" w="5906222">
                <a:moveTo>
                  <a:pt x="0" y="0"/>
                </a:moveTo>
                <a:lnTo>
                  <a:pt x="5906222" y="0"/>
                </a:lnTo>
                <a:lnTo>
                  <a:pt x="5906222" y="5510163"/>
                </a:lnTo>
                <a:lnTo>
                  <a:pt x="0" y="551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9" r="-82828" b="-1932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7311" y="1028700"/>
            <a:ext cx="9724130" cy="7523577"/>
          </a:xfrm>
          <a:custGeom>
            <a:avLst/>
            <a:gdLst/>
            <a:ahLst/>
            <a:cxnLst/>
            <a:rect r="r" b="b" t="t" l="l"/>
            <a:pathLst>
              <a:path h="7523577" w="9724130">
                <a:moveTo>
                  <a:pt x="0" y="0"/>
                </a:moveTo>
                <a:lnTo>
                  <a:pt x="9724130" y="0"/>
                </a:lnTo>
                <a:lnTo>
                  <a:pt x="9724130" y="7523577"/>
                </a:lnTo>
                <a:lnTo>
                  <a:pt x="0" y="7523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942" t="-206209" r="-2391" b="-95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2962" y="5406195"/>
            <a:ext cx="3998131" cy="3700208"/>
          </a:xfrm>
          <a:custGeom>
            <a:avLst/>
            <a:gdLst/>
            <a:ahLst/>
            <a:cxnLst/>
            <a:rect r="r" b="b" t="t" l="l"/>
            <a:pathLst>
              <a:path h="3700208" w="3998131">
                <a:moveTo>
                  <a:pt x="0" y="0"/>
                </a:moveTo>
                <a:lnTo>
                  <a:pt x="3998132" y="0"/>
                </a:lnTo>
                <a:lnTo>
                  <a:pt x="3998132" y="3700208"/>
                </a:lnTo>
                <a:lnTo>
                  <a:pt x="0" y="3700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2962" r="-136496" b="-20658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60915" y="1180597"/>
            <a:ext cx="5197550" cy="7925806"/>
          </a:xfrm>
          <a:custGeom>
            <a:avLst/>
            <a:gdLst/>
            <a:ahLst/>
            <a:cxnLst/>
            <a:rect r="r" b="b" t="t" l="l"/>
            <a:pathLst>
              <a:path h="7925806" w="5197550">
                <a:moveTo>
                  <a:pt x="0" y="0"/>
                </a:moveTo>
                <a:lnTo>
                  <a:pt x="5197550" y="0"/>
                </a:lnTo>
                <a:lnTo>
                  <a:pt x="5197550" y="7925806"/>
                </a:lnTo>
                <a:lnTo>
                  <a:pt x="0" y="7925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2726" r="-9338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2962" y="1180597"/>
            <a:ext cx="3998131" cy="3678281"/>
          </a:xfrm>
          <a:custGeom>
            <a:avLst/>
            <a:gdLst/>
            <a:ahLst/>
            <a:cxnLst/>
            <a:rect r="r" b="b" t="t" l="l"/>
            <a:pathLst>
              <a:path h="3678281" w="3998131">
                <a:moveTo>
                  <a:pt x="0" y="0"/>
                </a:moveTo>
                <a:lnTo>
                  <a:pt x="3998132" y="0"/>
                </a:lnTo>
                <a:lnTo>
                  <a:pt x="3998132" y="3678281"/>
                </a:lnTo>
                <a:lnTo>
                  <a:pt x="0" y="3678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010" t="-25364" r="-641" b="-3763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98287" y="1180597"/>
            <a:ext cx="6366751" cy="7803597"/>
          </a:xfrm>
          <a:custGeom>
            <a:avLst/>
            <a:gdLst/>
            <a:ahLst/>
            <a:cxnLst/>
            <a:rect r="r" b="b" t="t" l="l"/>
            <a:pathLst>
              <a:path h="7803597" w="6366751">
                <a:moveTo>
                  <a:pt x="0" y="0"/>
                </a:moveTo>
                <a:lnTo>
                  <a:pt x="6366751" y="0"/>
                </a:lnTo>
                <a:lnTo>
                  <a:pt x="6366751" y="7803597"/>
                </a:lnTo>
                <a:lnTo>
                  <a:pt x="0" y="7803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345" t="-405921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31585" y="735596"/>
            <a:ext cx="7224831" cy="8815809"/>
          </a:xfrm>
          <a:custGeom>
            <a:avLst/>
            <a:gdLst/>
            <a:ahLst/>
            <a:cxnLst/>
            <a:rect r="r" b="b" t="t" l="l"/>
            <a:pathLst>
              <a:path h="8815809" w="7224831">
                <a:moveTo>
                  <a:pt x="0" y="0"/>
                </a:moveTo>
                <a:lnTo>
                  <a:pt x="7224830" y="0"/>
                </a:lnTo>
                <a:lnTo>
                  <a:pt x="7224830" y="8815808"/>
                </a:lnTo>
                <a:lnTo>
                  <a:pt x="0" y="8815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9146" y="-148073"/>
            <a:ext cx="21166291" cy="10583146"/>
          </a:xfrm>
          <a:custGeom>
            <a:avLst/>
            <a:gdLst/>
            <a:ahLst/>
            <a:cxnLst/>
            <a:rect r="r" b="b" t="t" l="l"/>
            <a:pathLst>
              <a:path h="10583146" w="21166291">
                <a:moveTo>
                  <a:pt x="0" y="0"/>
                </a:moveTo>
                <a:lnTo>
                  <a:pt x="21166292" y="0"/>
                </a:lnTo>
                <a:lnTo>
                  <a:pt x="21166292" y="10583146"/>
                </a:lnTo>
                <a:lnTo>
                  <a:pt x="0" y="1058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28042" y="748553"/>
            <a:ext cx="7031916" cy="8789895"/>
          </a:xfrm>
          <a:custGeom>
            <a:avLst/>
            <a:gdLst/>
            <a:ahLst/>
            <a:cxnLst/>
            <a:rect r="r" b="b" t="t" l="l"/>
            <a:pathLst>
              <a:path h="8789895" w="7031916">
                <a:moveTo>
                  <a:pt x="0" y="0"/>
                </a:moveTo>
                <a:lnTo>
                  <a:pt x="7031916" y="0"/>
                </a:lnTo>
                <a:lnTo>
                  <a:pt x="7031916" y="8789894"/>
                </a:lnTo>
                <a:lnTo>
                  <a:pt x="0" y="878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DAGwUWlpnHU</dc:identifier>
  <dcterms:modified xsi:type="dcterms:W3CDTF">2011-08-01T06:04:30Z</dcterms:modified>
  <cp:revision>1</cp:revision>
  <dc:title>Green and Beige Cute Graphic Designer Creative Portfolio Presentation</dc:title>
</cp:coreProperties>
</file>